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/>
    <p:restoredTop sz="94679"/>
  </p:normalViewPr>
  <p:slideViewPr>
    <p:cSldViewPr snapToGrid="0" snapToObjects="1">
      <p:cViewPr varScale="1">
        <p:scale>
          <a:sx n="182" d="100"/>
          <a:sy n="182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8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6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5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3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0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1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2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December 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December 6, 2020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5386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10A7A-8306-4F21-B72D-64B7364DD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39" r="28205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7B9AB1-41E4-5B43-B5D9-0499E4C91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kumimoji="1" lang="ko-Kore-KR" altLang="en-US" dirty="0">
                <a:solidFill>
                  <a:schemeClr val="bg1"/>
                </a:solidFill>
              </a:rPr>
              <a:t>웹서버</a:t>
            </a:r>
            <a:r>
              <a:rPr kumimoji="1" lang="ko-KR" altLang="en-US" dirty="0">
                <a:solidFill>
                  <a:schemeClr val="bg1"/>
                </a:solidFill>
              </a:rPr>
              <a:t> 프로젝트</a:t>
            </a:r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ko-KR" altLang="en-US" dirty="0">
                <a:solidFill>
                  <a:schemeClr val="bg1"/>
                </a:solidFill>
              </a:rPr>
              <a:t>병원 예약 시스템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A5048E-D6C0-0E42-8E6E-700598345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ore-KR" sz="1400" dirty="0">
                <a:solidFill>
                  <a:schemeClr val="bg1"/>
                </a:solidFill>
              </a:rPr>
              <a:t>2</a:t>
            </a:r>
            <a:r>
              <a:rPr kumimoji="1" lang="en-US" altLang="ko-KR" sz="1400" dirty="0">
                <a:solidFill>
                  <a:schemeClr val="bg1"/>
                </a:solidFill>
              </a:rPr>
              <a:t>0151654</a:t>
            </a:r>
            <a:r>
              <a:rPr kumimoji="1" lang="ko-KR" altLang="en-US" sz="1400" dirty="0">
                <a:solidFill>
                  <a:schemeClr val="bg1"/>
                </a:solidFill>
              </a:rPr>
              <a:t> 신우진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2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2376C-9C46-FB47-A811-7322269C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E570C-FA6E-FA4D-9C13-A9FD8C73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홈페이지</a:t>
            </a:r>
            <a:endParaRPr kumimoji="1" lang="en-US" altLang="ko-Kore-KR" dirty="0"/>
          </a:p>
          <a:p>
            <a:r>
              <a:rPr kumimoji="1" lang="ko-Kore-KR" altLang="en-US" dirty="0"/>
              <a:t>로그인</a:t>
            </a:r>
            <a:endParaRPr kumimoji="1" lang="en-US" altLang="ko-Kore-KR" dirty="0"/>
          </a:p>
          <a:p>
            <a:r>
              <a:rPr kumimoji="1" lang="ko-Kore-KR" altLang="en-US" dirty="0"/>
              <a:t>회원등록</a:t>
            </a:r>
            <a:endParaRPr kumimoji="1" lang="en-US" altLang="ko-Kore-KR" dirty="0"/>
          </a:p>
          <a:p>
            <a:r>
              <a:rPr kumimoji="1" lang="ko-Kore-KR" altLang="en-US" dirty="0"/>
              <a:t>예약신청</a:t>
            </a:r>
            <a:endParaRPr kumimoji="1" lang="en-US" altLang="ko-Kore-KR" dirty="0"/>
          </a:p>
          <a:p>
            <a:r>
              <a:rPr kumimoji="1" lang="ko-Kore-KR" altLang="en-US" dirty="0"/>
              <a:t>예약확인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예약자</a:t>
            </a:r>
            <a:r>
              <a:rPr kumimoji="1" lang="en-US" altLang="ko-KR" dirty="0"/>
              <a:t>/</a:t>
            </a:r>
            <a:r>
              <a:rPr kumimoji="1" lang="ko-KR" altLang="en-US" dirty="0"/>
              <a:t>관리자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038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B90FDA16-937B-8643-8921-69C1A9B55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795C482-BBF2-CC42-AA3A-87ED524E5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6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B8E095B-7FB2-F948-9DA9-AF3E10CFF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37B87E7-CA3F-DD49-B95D-192833247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02C2041E-4668-9B40-9CF2-1FE20782C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3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모니터, 실내, 스크린샷이(가) 표시된 사진&#10;&#10;자동 생성된 설명">
            <a:extLst>
              <a:ext uri="{FF2B5EF4-FFF2-40B4-BE49-F238E27FC236}">
                <a16:creationId xmlns:a16="http://schemas.microsoft.com/office/drawing/2014/main" id="{54987594-7EF2-E04C-958C-70897340C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2483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7"/>
      </a:accent1>
      <a:accent2>
        <a:srgbClr val="9C3BB1"/>
      </a:accent2>
      <a:accent3>
        <a:srgbClr val="7D4DC3"/>
      </a:accent3>
      <a:accent4>
        <a:srgbClr val="4344B5"/>
      </a:accent4>
      <a:accent5>
        <a:srgbClr val="4D7FC3"/>
      </a:accent5>
      <a:accent6>
        <a:srgbClr val="3B9FB1"/>
      </a:accent6>
      <a:hlink>
        <a:srgbClr val="3F61BF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</Words>
  <Application>Microsoft Macintosh PowerPoint</Application>
  <PresentationFormat>와이드스크린</PresentationFormat>
  <Paragraphs>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Gill Sans Nova</vt:lpstr>
      <vt:lpstr>GradientRiseVTI</vt:lpstr>
      <vt:lpstr>웹서버 프로젝트 병원 예약 시스템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웹서버 프로젝트 병원 예약 시스템</dc:title>
  <dc:creator>신 우진</dc:creator>
  <cp:lastModifiedBy>신 우진</cp:lastModifiedBy>
  <cp:revision>2</cp:revision>
  <dcterms:created xsi:type="dcterms:W3CDTF">2020-12-06T10:05:49Z</dcterms:created>
  <dcterms:modified xsi:type="dcterms:W3CDTF">2020-12-06T10:24:12Z</dcterms:modified>
</cp:coreProperties>
</file>